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976437"/>
            <a:ext cx="11820525" cy="2905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7061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9670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5793689"/>
            <a:ext cx="3600400" cy="56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4412010"/>
            <a:ext cx="4340224" cy="2331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20688"/>
            <a:ext cx="5819775" cy="425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1509" y="4900180"/>
            <a:ext cx="6867525" cy="1362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13334" y="2151904"/>
            <a:ext cx="5530738" cy="56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13334" y="2996856"/>
            <a:ext cx="5530738" cy="1008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3334" y="4286675"/>
            <a:ext cx="3010458" cy="523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13334" y="4865409"/>
            <a:ext cx="3514514" cy="523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13334" y="5640913"/>
            <a:ext cx="7258930" cy="523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2381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3673052"/>
            <a:ext cx="2392586" cy="3150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70961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132856"/>
            <a:ext cx="2952328" cy="56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885210"/>
            <a:ext cx="3240360" cy="56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556541"/>
            <a:ext cx="3240360" cy="6840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447791"/>
            <a:ext cx="3240360" cy="56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5320852"/>
            <a:ext cx="3672408" cy="56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704850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98852"/>
            <a:ext cx="5832648" cy="56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912276"/>
            <a:ext cx="5832648" cy="56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768802"/>
            <a:ext cx="8064896" cy="56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068960"/>
            <a:ext cx="48965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85968" y="4923638"/>
            <a:ext cx="1898664" cy="619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877272"/>
            <a:ext cx="1898664" cy="619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51547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890552" cy="56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3212976"/>
            <a:ext cx="1152128" cy="56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077072"/>
            <a:ext cx="1800200" cy="56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01008"/>
            <a:ext cx="890552" cy="56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993457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2852936"/>
            <a:ext cx="3294410" cy="304420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2489" y="5929636"/>
            <a:ext cx="10134600" cy="628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71813" y="2260435"/>
            <a:ext cx="890552" cy="56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33462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67975" y="1407442"/>
            <a:ext cx="1724025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704" y="2348880"/>
            <a:ext cx="4552950" cy="2400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84711" y="1491800"/>
            <a:ext cx="890552" cy="56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2026-01-15T07:06:48Z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